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8"/>
  </p:notesMasterIdLst>
  <p:sldIdLst>
    <p:sldId id="259" r:id="rId2"/>
    <p:sldId id="280" r:id="rId3"/>
    <p:sldId id="284" r:id="rId4"/>
    <p:sldId id="288" r:id="rId5"/>
    <p:sldId id="292" r:id="rId6"/>
    <p:sldId id="295" r:id="rId7"/>
    <p:sldId id="312" r:id="rId8"/>
    <p:sldId id="316" r:id="rId9"/>
    <p:sldId id="319" r:id="rId10"/>
    <p:sldId id="321" r:id="rId11"/>
    <p:sldId id="324" r:id="rId12"/>
    <p:sldId id="332" r:id="rId13"/>
    <p:sldId id="355" r:id="rId14"/>
    <p:sldId id="380" r:id="rId15"/>
    <p:sldId id="384" r:id="rId16"/>
    <p:sldId id="390" r:id="rId17"/>
    <p:sldId id="393" r:id="rId18"/>
    <p:sldId id="396" r:id="rId19"/>
    <p:sldId id="402" r:id="rId20"/>
    <p:sldId id="403" r:id="rId21"/>
    <p:sldId id="405" r:id="rId22"/>
    <p:sldId id="406" r:id="rId23"/>
    <p:sldId id="408" r:id="rId24"/>
    <p:sldId id="423" r:id="rId25"/>
    <p:sldId id="424" r:id="rId26"/>
    <p:sldId id="425" r:id="rId27"/>
    <p:sldId id="426" r:id="rId28"/>
    <p:sldId id="429" r:id="rId29"/>
    <p:sldId id="431" r:id="rId30"/>
    <p:sldId id="439" r:id="rId31"/>
    <p:sldId id="441" r:id="rId32"/>
    <p:sldId id="443" r:id="rId33"/>
    <p:sldId id="444" r:id="rId34"/>
    <p:sldId id="454" r:id="rId35"/>
    <p:sldId id="459" r:id="rId36"/>
    <p:sldId id="461" r:id="rId37"/>
    <p:sldId id="468" r:id="rId38"/>
    <p:sldId id="470" r:id="rId39"/>
    <p:sldId id="473" r:id="rId40"/>
    <p:sldId id="474" r:id="rId41"/>
    <p:sldId id="477" r:id="rId42"/>
    <p:sldId id="479" r:id="rId43"/>
    <p:sldId id="484" r:id="rId44"/>
    <p:sldId id="485" r:id="rId45"/>
    <p:sldId id="489" r:id="rId46"/>
    <p:sldId id="497" r:id="rId47"/>
    <p:sldId id="505" r:id="rId48"/>
    <p:sldId id="511" r:id="rId49"/>
    <p:sldId id="517" r:id="rId50"/>
    <p:sldId id="527" r:id="rId51"/>
    <p:sldId id="532" r:id="rId52"/>
    <p:sldId id="542" r:id="rId53"/>
    <p:sldId id="545" r:id="rId54"/>
    <p:sldId id="554" r:id="rId55"/>
    <p:sldId id="556" r:id="rId56"/>
    <p:sldId id="559" r:id="rId57"/>
    <p:sldId id="560" r:id="rId58"/>
    <p:sldId id="563" r:id="rId59"/>
    <p:sldId id="569" r:id="rId60"/>
    <p:sldId id="575" r:id="rId61"/>
    <p:sldId id="582" r:id="rId62"/>
    <p:sldId id="585" r:id="rId63"/>
    <p:sldId id="589" r:id="rId64"/>
    <p:sldId id="595" r:id="rId65"/>
    <p:sldId id="597" r:id="rId66"/>
    <p:sldId id="601" r:id="rId67"/>
    <p:sldId id="602" r:id="rId68"/>
    <p:sldId id="611" r:id="rId69"/>
    <p:sldId id="619" r:id="rId70"/>
    <p:sldId id="638" r:id="rId71"/>
    <p:sldId id="639" r:id="rId72"/>
    <p:sldId id="640" r:id="rId73"/>
    <p:sldId id="643" r:id="rId74"/>
    <p:sldId id="646" r:id="rId75"/>
    <p:sldId id="647" r:id="rId76"/>
    <p:sldId id="653" r:id="rId77"/>
    <p:sldId id="670" r:id="rId78"/>
    <p:sldId id="676" r:id="rId79"/>
    <p:sldId id="683" r:id="rId80"/>
    <p:sldId id="695" r:id="rId81"/>
    <p:sldId id="699" r:id="rId82"/>
    <p:sldId id="703" r:id="rId83"/>
    <p:sldId id="707" r:id="rId84"/>
    <p:sldId id="714" r:id="rId85"/>
    <p:sldId id="715" r:id="rId86"/>
    <p:sldId id="716" r:id="rId87"/>
    <p:sldId id="717" r:id="rId88"/>
    <p:sldId id="720" r:id="rId89"/>
    <p:sldId id="724" r:id="rId90"/>
    <p:sldId id="730" r:id="rId91"/>
    <p:sldId id="734" r:id="rId92"/>
    <p:sldId id="744" r:id="rId93"/>
    <p:sldId id="750" r:id="rId94"/>
    <p:sldId id="751" r:id="rId95"/>
    <p:sldId id="752" r:id="rId96"/>
    <p:sldId id="758" r:id="rId97"/>
    <p:sldId id="759" r:id="rId98"/>
    <p:sldId id="767" r:id="rId99"/>
    <p:sldId id="771" r:id="rId100"/>
    <p:sldId id="775" r:id="rId101"/>
    <p:sldId id="780" r:id="rId102"/>
    <p:sldId id="782" r:id="rId103"/>
    <p:sldId id="786" r:id="rId104"/>
    <p:sldId id="787" r:id="rId105"/>
    <p:sldId id="791" r:id="rId106"/>
    <p:sldId id="792" r:id="rId107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5306" autoAdjust="0"/>
  </p:normalViewPr>
  <p:slideViewPr>
    <p:cSldViewPr snapToGrid="0">
      <p:cViewPr varScale="1">
        <p:scale>
          <a:sx n="47" d="100"/>
          <a:sy n="47" d="100"/>
        </p:scale>
        <p:origin x="72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536813-D54F-44F9-A62B-86D1069A8EE3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F67C3F-BC42-4154-9408-EE5A4BDBE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92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python.readthedocs.io/en/stable/interactive/magics.html" TargetMode="External"/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jupyter/jupyter/wiki/Jupyter-kernel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67C3F-BC42-4154-9408-EE5A4BDBE4E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429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D4D1CB"/>
                </a:solidFill>
                <a:effectLst/>
                <a:latin typeface="Source Sans Pro" panose="020B0703030403020204" pitchFamily="34" charset="0"/>
              </a:rPr>
              <a:t>The two main concepts in the Python DB-API are connection objects and query objects. Cursor objects are used to run queries. You open a cursor object and then run queries.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67C3F-BC42-4154-9408-EE5A4BDBE4E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2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C1BCB4"/>
                </a:solidFill>
                <a:effectLst/>
                <a:latin typeface="Helvetica Neue"/>
              </a:rPr>
              <a:t>Use the COMMIT statement to </a:t>
            </a:r>
            <a:r>
              <a:rPr lang="en-US" b="1" i="0" dirty="0">
                <a:solidFill>
                  <a:srgbClr val="C1BCB4"/>
                </a:solidFill>
                <a:effectLst/>
                <a:latin typeface="Helvetica Neue"/>
              </a:rPr>
              <a:t>end your current transaction and make permanent all changes performed in the transaction</a:t>
            </a:r>
            <a:r>
              <a:rPr lang="en-US" b="0" i="0" dirty="0">
                <a:solidFill>
                  <a:srgbClr val="C1BCB4"/>
                </a:solidFill>
                <a:effectLst/>
                <a:latin typeface="Helvetica Neue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67C3F-BC42-4154-9408-EE5A4BDBE4E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05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C1BCB4"/>
                </a:solidFill>
                <a:effectLst/>
                <a:latin typeface="Helvetica Neue"/>
              </a:rPr>
              <a:t>A rollback is </a:t>
            </a:r>
            <a:r>
              <a:rPr lang="en-US" b="1" i="0" dirty="0">
                <a:solidFill>
                  <a:srgbClr val="C1BCB4"/>
                </a:solidFill>
                <a:effectLst/>
                <a:latin typeface="Helvetica Neue"/>
              </a:rPr>
              <a:t>the operation of restoring a database to a previous state by canceling a specific transaction or transaction set</a:t>
            </a:r>
            <a:r>
              <a:rPr lang="en-US" b="0" i="0" dirty="0">
                <a:solidFill>
                  <a:srgbClr val="C1BCB4"/>
                </a:solidFill>
                <a:effectLst/>
                <a:latin typeface="Helvetica Neue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67C3F-BC42-4154-9408-EE5A4BDBE4E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070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55CCFF"/>
                </a:solidFill>
                <a:effectLst/>
                <a:latin typeface="Liberation Mono"/>
              </a:rPr>
              <a:t>CREATE</a:t>
            </a:r>
            <a:r>
              <a:rPr lang="en-US" b="0" i="0" dirty="0">
                <a:solidFill>
                  <a:srgbClr val="E8E6E3"/>
                </a:solidFill>
                <a:effectLst/>
                <a:latin typeface="Liberation Mono"/>
              </a:rPr>
              <a:t> </a:t>
            </a:r>
            <a:r>
              <a:rPr lang="en-US" b="0" i="0" dirty="0">
                <a:solidFill>
                  <a:srgbClr val="55CCFF"/>
                </a:solidFill>
                <a:effectLst/>
                <a:latin typeface="Liberation Mono"/>
              </a:rPr>
              <a:t>PROCEDURE</a:t>
            </a:r>
            <a:r>
              <a:rPr lang="en-US" b="0" i="0" dirty="0">
                <a:solidFill>
                  <a:srgbClr val="E8E6E3"/>
                </a:solidFill>
                <a:effectLst/>
                <a:latin typeface="Liberation Mono"/>
              </a:rPr>
              <a:t> multiply</a:t>
            </a:r>
            <a:r>
              <a:rPr lang="en-US" b="0" i="0" dirty="0">
                <a:solidFill>
                  <a:srgbClr val="A8A095"/>
                </a:solidFill>
                <a:effectLst/>
                <a:latin typeface="Liberation Mono"/>
              </a:rPr>
              <a:t>(</a:t>
            </a:r>
            <a:r>
              <a:rPr lang="en-US" b="0" i="0" dirty="0">
                <a:solidFill>
                  <a:srgbClr val="55CCFF"/>
                </a:solidFill>
                <a:effectLst/>
                <a:latin typeface="Liberation Mono"/>
              </a:rPr>
              <a:t>IN</a:t>
            </a:r>
            <a:r>
              <a:rPr lang="en-US" b="0" i="0" dirty="0">
                <a:solidFill>
                  <a:srgbClr val="E8E6E3"/>
                </a:solidFill>
                <a:effectLst/>
                <a:latin typeface="Liberation Mono"/>
              </a:rPr>
              <a:t> pFac1 </a:t>
            </a:r>
            <a:r>
              <a:rPr lang="en-US" b="0" i="0" dirty="0">
                <a:solidFill>
                  <a:srgbClr val="B77DBD"/>
                </a:solidFill>
                <a:effectLst/>
                <a:latin typeface="Liberation Mono"/>
              </a:rPr>
              <a:t>INT</a:t>
            </a:r>
            <a:r>
              <a:rPr lang="en-US" b="0" i="0" dirty="0">
                <a:solidFill>
                  <a:srgbClr val="A8A095"/>
                </a:solidFill>
                <a:effectLst/>
                <a:latin typeface="Liberation Mono"/>
              </a:rPr>
              <a:t>,</a:t>
            </a:r>
            <a:r>
              <a:rPr lang="en-US" b="0" i="0" dirty="0">
                <a:solidFill>
                  <a:srgbClr val="E8E6E3"/>
                </a:solidFill>
                <a:effectLst/>
                <a:latin typeface="Liberation Mono"/>
              </a:rPr>
              <a:t> </a:t>
            </a:r>
            <a:r>
              <a:rPr lang="en-US" b="0" i="0" dirty="0">
                <a:solidFill>
                  <a:srgbClr val="55CCFF"/>
                </a:solidFill>
                <a:effectLst/>
                <a:latin typeface="Liberation Mono"/>
              </a:rPr>
              <a:t>IN</a:t>
            </a:r>
            <a:r>
              <a:rPr lang="en-US" b="0" i="0" dirty="0">
                <a:solidFill>
                  <a:srgbClr val="E8E6E3"/>
                </a:solidFill>
                <a:effectLst/>
                <a:latin typeface="Liberation Mono"/>
              </a:rPr>
              <a:t> pFac2 </a:t>
            </a:r>
            <a:r>
              <a:rPr lang="en-US" b="0" i="0" dirty="0">
                <a:solidFill>
                  <a:srgbClr val="B77DBD"/>
                </a:solidFill>
                <a:effectLst/>
                <a:latin typeface="Liberation Mono"/>
              </a:rPr>
              <a:t>INT</a:t>
            </a:r>
            <a:r>
              <a:rPr lang="en-US" b="0" i="0" dirty="0">
                <a:solidFill>
                  <a:srgbClr val="A8A095"/>
                </a:solidFill>
                <a:effectLst/>
                <a:latin typeface="Liberation Mono"/>
              </a:rPr>
              <a:t>,</a:t>
            </a:r>
            <a:r>
              <a:rPr lang="en-US" b="0" i="0" dirty="0">
                <a:solidFill>
                  <a:srgbClr val="E8E6E3"/>
                </a:solidFill>
                <a:effectLst/>
                <a:latin typeface="Liberation Mono"/>
              </a:rPr>
              <a:t> </a:t>
            </a:r>
            <a:r>
              <a:rPr lang="en-US" b="0" i="0" dirty="0">
                <a:solidFill>
                  <a:srgbClr val="55CCFF"/>
                </a:solidFill>
                <a:effectLst/>
                <a:latin typeface="Liberation Mono"/>
              </a:rPr>
              <a:t>OUT</a:t>
            </a:r>
            <a:r>
              <a:rPr lang="en-US" b="0" i="0" dirty="0">
                <a:solidFill>
                  <a:srgbClr val="E8E6E3"/>
                </a:solidFill>
                <a:effectLst/>
                <a:latin typeface="Liberation Mono"/>
              </a:rPr>
              <a:t> </a:t>
            </a:r>
            <a:r>
              <a:rPr lang="en-US" b="0" i="0" dirty="0" err="1">
                <a:solidFill>
                  <a:srgbClr val="E8E6E3"/>
                </a:solidFill>
                <a:effectLst/>
                <a:latin typeface="Liberation Mono"/>
              </a:rPr>
              <a:t>pProd</a:t>
            </a:r>
            <a:r>
              <a:rPr lang="en-US" b="0" i="0" dirty="0">
                <a:solidFill>
                  <a:srgbClr val="E8E6E3"/>
                </a:solidFill>
                <a:effectLst/>
                <a:latin typeface="Liberation Mono"/>
              </a:rPr>
              <a:t> </a:t>
            </a:r>
            <a:r>
              <a:rPr lang="en-US" b="0" i="0" dirty="0">
                <a:solidFill>
                  <a:srgbClr val="B77DBD"/>
                </a:solidFill>
                <a:effectLst/>
                <a:latin typeface="Liberation Mono"/>
              </a:rPr>
              <a:t>INT</a:t>
            </a:r>
            <a:r>
              <a:rPr lang="en-US" b="0" i="0" dirty="0">
                <a:solidFill>
                  <a:srgbClr val="A8A095"/>
                </a:solidFill>
                <a:effectLst/>
                <a:latin typeface="Liberation Mono"/>
              </a:rPr>
              <a:t>)</a:t>
            </a:r>
            <a:r>
              <a:rPr lang="en-US" b="0" i="0" dirty="0">
                <a:solidFill>
                  <a:srgbClr val="E8E6E3"/>
                </a:solidFill>
                <a:effectLst/>
                <a:latin typeface="Liberation Mono"/>
              </a:rPr>
              <a:t> </a:t>
            </a:r>
            <a:r>
              <a:rPr lang="en-US" b="0" i="0" dirty="0">
                <a:solidFill>
                  <a:srgbClr val="55CCFF"/>
                </a:solidFill>
                <a:effectLst/>
                <a:latin typeface="Liberation Mono"/>
              </a:rPr>
              <a:t>BEGIN</a:t>
            </a:r>
            <a:r>
              <a:rPr lang="en-US" b="0" i="0" dirty="0">
                <a:solidFill>
                  <a:srgbClr val="E8E6E3"/>
                </a:solidFill>
                <a:effectLst/>
                <a:latin typeface="Liberation Mono"/>
              </a:rPr>
              <a:t> </a:t>
            </a:r>
            <a:r>
              <a:rPr lang="en-US" b="0" i="0" dirty="0">
                <a:solidFill>
                  <a:srgbClr val="55CCFF"/>
                </a:solidFill>
                <a:effectLst/>
                <a:latin typeface="Liberation Mono"/>
              </a:rPr>
              <a:t>SET</a:t>
            </a:r>
            <a:r>
              <a:rPr lang="en-US" b="0" i="0" dirty="0">
                <a:solidFill>
                  <a:srgbClr val="E8E6E3"/>
                </a:solidFill>
                <a:effectLst/>
                <a:latin typeface="Liberation Mono"/>
              </a:rPr>
              <a:t> </a:t>
            </a:r>
            <a:r>
              <a:rPr lang="en-US" b="0" i="0" dirty="0" err="1">
                <a:solidFill>
                  <a:srgbClr val="E8E6E3"/>
                </a:solidFill>
                <a:effectLst/>
                <a:latin typeface="Liberation Mono"/>
              </a:rPr>
              <a:t>pProd</a:t>
            </a:r>
            <a:r>
              <a:rPr lang="en-US" b="0" i="0" dirty="0">
                <a:solidFill>
                  <a:srgbClr val="E8E6E3"/>
                </a:solidFill>
                <a:effectLst/>
                <a:latin typeface="Liberation Mono"/>
              </a:rPr>
              <a:t> </a:t>
            </a:r>
            <a:r>
              <a:rPr lang="en-US" b="0" i="0" dirty="0">
                <a:solidFill>
                  <a:srgbClr val="AF8C6A"/>
                </a:solidFill>
                <a:effectLst/>
                <a:latin typeface="Liberation Mono"/>
              </a:rPr>
              <a:t>:=</a:t>
            </a:r>
            <a:r>
              <a:rPr lang="en-US" b="0" i="0" dirty="0">
                <a:solidFill>
                  <a:srgbClr val="E8E6E3"/>
                </a:solidFill>
                <a:effectLst/>
                <a:latin typeface="Liberation Mono"/>
              </a:rPr>
              <a:t> pFac1 </a:t>
            </a:r>
            <a:r>
              <a:rPr lang="en-US" b="0" i="0" dirty="0">
                <a:solidFill>
                  <a:srgbClr val="AF8C6A"/>
                </a:solidFill>
                <a:effectLst/>
                <a:latin typeface="Liberation Mono"/>
              </a:rPr>
              <a:t>*</a:t>
            </a:r>
            <a:r>
              <a:rPr lang="en-US" b="0" i="0" dirty="0">
                <a:solidFill>
                  <a:srgbClr val="E8E6E3"/>
                </a:solidFill>
                <a:effectLst/>
                <a:latin typeface="Liberation Mono"/>
              </a:rPr>
              <a:t> pFac2</a:t>
            </a:r>
            <a:r>
              <a:rPr lang="en-US" b="0" i="0" dirty="0">
                <a:solidFill>
                  <a:srgbClr val="A8A095"/>
                </a:solidFill>
                <a:effectLst/>
                <a:latin typeface="Liberation Mono"/>
              </a:rPr>
              <a:t>;</a:t>
            </a:r>
            <a:r>
              <a:rPr lang="en-US" b="0" i="0" dirty="0">
                <a:solidFill>
                  <a:srgbClr val="E8E6E3"/>
                </a:solidFill>
                <a:effectLst/>
                <a:latin typeface="Liberation Mono"/>
              </a:rPr>
              <a:t> </a:t>
            </a:r>
            <a:r>
              <a:rPr lang="en-US" b="0" i="0" dirty="0">
                <a:solidFill>
                  <a:srgbClr val="55CCFF"/>
                </a:solidFill>
                <a:effectLst/>
                <a:latin typeface="Liberation Mono"/>
              </a:rPr>
              <a:t>END</a:t>
            </a:r>
            <a:r>
              <a:rPr lang="en-US" b="0" i="0" dirty="0">
                <a:solidFill>
                  <a:srgbClr val="A8A095"/>
                </a:solidFill>
                <a:effectLst/>
                <a:latin typeface="Liberation Mono"/>
              </a:rPr>
              <a:t>;</a:t>
            </a:r>
          </a:p>
          <a:p>
            <a:r>
              <a:rPr lang="en-US" b="0" i="0" dirty="0" err="1">
                <a:solidFill>
                  <a:srgbClr val="E8E6E3"/>
                </a:solidFill>
                <a:effectLst/>
                <a:latin typeface="Liberation Mono"/>
              </a:rPr>
              <a:t>args</a:t>
            </a:r>
            <a:r>
              <a:rPr lang="en-US" b="0" i="0" dirty="0">
                <a:solidFill>
                  <a:srgbClr val="E8E6E3"/>
                </a:solidFill>
                <a:effectLst/>
                <a:latin typeface="Liberation Mono"/>
              </a:rPr>
              <a:t> </a:t>
            </a:r>
            <a:r>
              <a:rPr lang="en-US" b="0" i="0" dirty="0">
                <a:solidFill>
                  <a:srgbClr val="AF8C6A"/>
                </a:solidFill>
                <a:effectLst/>
                <a:latin typeface="Liberation Mono"/>
              </a:rPr>
              <a:t>=</a:t>
            </a:r>
            <a:r>
              <a:rPr lang="en-US" b="0" i="0" dirty="0">
                <a:solidFill>
                  <a:srgbClr val="E8E6E3"/>
                </a:solidFill>
                <a:effectLst/>
                <a:latin typeface="Liberation Mono"/>
              </a:rPr>
              <a:t> </a:t>
            </a:r>
            <a:r>
              <a:rPr lang="en-US" b="0" i="0" dirty="0">
                <a:solidFill>
                  <a:srgbClr val="A8A095"/>
                </a:solidFill>
                <a:effectLst/>
                <a:latin typeface="Liberation Mono"/>
              </a:rPr>
              <a:t>(</a:t>
            </a:r>
            <a:r>
              <a:rPr lang="en-US" b="0" i="0" dirty="0">
                <a:solidFill>
                  <a:srgbClr val="FF61B9"/>
                </a:solidFill>
                <a:effectLst/>
                <a:latin typeface="Liberation Mono"/>
              </a:rPr>
              <a:t>5</a:t>
            </a:r>
            <a:r>
              <a:rPr lang="en-US" b="0" i="0" dirty="0">
                <a:solidFill>
                  <a:srgbClr val="A8A095"/>
                </a:solidFill>
                <a:effectLst/>
                <a:latin typeface="Liberation Mono"/>
              </a:rPr>
              <a:t>,</a:t>
            </a:r>
            <a:r>
              <a:rPr lang="en-US" b="0" i="0" dirty="0">
                <a:solidFill>
                  <a:srgbClr val="E8E6E3"/>
                </a:solidFill>
                <a:effectLst/>
                <a:latin typeface="Liberation Mono"/>
              </a:rPr>
              <a:t> </a:t>
            </a:r>
            <a:r>
              <a:rPr lang="en-US" b="0" i="0" dirty="0">
                <a:solidFill>
                  <a:srgbClr val="FF61B9"/>
                </a:solidFill>
                <a:effectLst/>
                <a:latin typeface="Liberation Mono"/>
              </a:rPr>
              <a:t>6</a:t>
            </a:r>
            <a:r>
              <a:rPr lang="en-US" b="0" i="0" dirty="0">
                <a:solidFill>
                  <a:srgbClr val="A8A095"/>
                </a:solidFill>
                <a:effectLst/>
                <a:latin typeface="Liberation Mono"/>
              </a:rPr>
              <a:t>,</a:t>
            </a:r>
            <a:r>
              <a:rPr lang="en-US" b="0" i="0" dirty="0">
                <a:solidFill>
                  <a:srgbClr val="E8E6E3"/>
                </a:solidFill>
                <a:effectLst/>
                <a:latin typeface="Liberation Mono"/>
              </a:rPr>
              <a:t> </a:t>
            </a:r>
            <a:r>
              <a:rPr lang="en-US" b="0" i="0" dirty="0">
                <a:solidFill>
                  <a:srgbClr val="FF61B9"/>
                </a:solidFill>
                <a:effectLst/>
                <a:latin typeface="Liberation Mono"/>
              </a:rPr>
              <a:t>0</a:t>
            </a:r>
            <a:r>
              <a:rPr lang="en-US" b="0" i="0" dirty="0">
                <a:solidFill>
                  <a:srgbClr val="A8A095"/>
                </a:solidFill>
                <a:effectLst/>
                <a:latin typeface="Liberation Mono"/>
              </a:rPr>
              <a:t>)</a:t>
            </a:r>
            <a:r>
              <a:rPr lang="en-US" b="0" i="0" dirty="0">
                <a:solidFill>
                  <a:srgbClr val="E8E6E3"/>
                </a:solidFill>
                <a:effectLst/>
                <a:latin typeface="Liberation Mono"/>
              </a:rPr>
              <a:t> </a:t>
            </a:r>
            <a:r>
              <a:rPr lang="en-US" b="0" i="0" dirty="0">
                <a:solidFill>
                  <a:srgbClr val="988F81"/>
                </a:solidFill>
                <a:effectLst/>
                <a:latin typeface="Liberation Mono"/>
              </a:rPr>
              <a:t># 0 is to hold value of the OUT parameter </a:t>
            </a:r>
            <a:r>
              <a:rPr lang="en-US" b="0" i="0" dirty="0" err="1">
                <a:solidFill>
                  <a:srgbClr val="988F81"/>
                </a:solidFill>
                <a:effectLst/>
                <a:latin typeface="Liberation Mono"/>
              </a:rPr>
              <a:t>pProd</a:t>
            </a:r>
            <a:r>
              <a:rPr lang="en-US" b="0" i="0" dirty="0">
                <a:solidFill>
                  <a:srgbClr val="E8E6E3"/>
                </a:solidFill>
                <a:effectLst/>
                <a:latin typeface="Liberation Mono"/>
              </a:rPr>
              <a:t> </a:t>
            </a:r>
            <a:r>
              <a:rPr lang="en-US" b="0" i="0" dirty="0">
                <a:solidFill>
                  <a:srgbClr val="AF8C6A"/>
                </a:solidFill>
                <a:effectLst/>
                <a:latin typeface="Liberation Mono"/>
              </a:rPr>
              <a:t>&gt;&gt;&gt;</a:t>
            </a:r>
            <a:r>
              <a:rPr lang="en-US" b="0" i="0" dirty="0">
                <a:solidFill>
                  <a:srgbClr val="E8E6E3"/>
                </a:solidFill>
                <a:effectLst/>
                <a:latin typeface="Liberation Mono"/>
              </a:rPr>
              <a:t> </a:t>
            </a:r>
            <a:r>
              <a:rPr lang="en-US" b="0" i="0" dirty="0" err="1">
                <a:solidFill>
                  <a:srgbClr val="E8E6E3"/>
                </a:solidFill>
                <a:effectLst/>
                <a:latin typeface="Liberation Mono"/>
              </a:rPr>
              <a:t>cursor</a:t>
            </a:r>
            <a:r>
              <a:rPr lang="en-US" b="0" i="0" dirty="0" err="1">
                <a:solidFill>
                  <a:srgbClr val="A8A095"/>
                </a:solidFill>
                <a:effectLst/>
                <a:latin typeface="Liberation Mono"/>
              </a:rPr>
              <a:t>.</a:t>
            </a:r>
            <a:r>
              <a:rPr lang="en-US" b="0" i="0" dirty="0" err="1">
                <a:solidFill>
                  <a:srgbClr val="DF5571"/>
                </a:solidFill>
                <a:effectLst/>
                <a:latin typeface="Liberation Mono"/>
              </a:rPr>
              <a:t>callproc</a:t>
            </a:r>
            <a:r>
              <a:rPr lang="en-US" b="0" i="0" dirty="0">
                <a:solidFill>
                  <a:srgbClr val="A8A095"/>
                </a:solidFill>
                <a:effectLst/>
                <a:latin typeface="Liberation Mono"/>
              </a:rPr>
              <a:t>(</a:t>
            </a:r>
            <a:r>
              <a:rPr lang="en-US" b="0" i="0" dirty="0">
                <a:solidFill>
                  <a:srgbClr val="CAFF61"/>
                </a:solidFill>
                <a:effectLst/>
                <a:latin typeface="Liberation Mono"/>
              </a:rPr>
              <a:t>'multiply'</a:t>
            </a:r>
            <a:r>
              <a:rPr lang="en-US" b="0" i="0" dirty="0">
                <a:solidFill>
                  <a:srgbClr val="A8A095"/>
                </a:solidFill>
                <a:effectLst/>
                <a:latin typeface="Liberation Mono"/>
              </a:rPr>
              <a:t>,</a:t>
            </a:r>
            <a:r>
              <a:rPr lang="en-US" b="0" i="0" dirty="0">
                <a:solidFill>
                  <a:srgbClr val="E8E6E3"/>
                </a:solidFill>
                <a:effectLst/>
                <a:latin typeface="Liberation Mono"/>
              </a:rPr>
              <a:t> </a:t>
            </a:r>
            <a:r>
              <a:rPr lang="en-US" b="0" i="0" dirty="0" err="1">
                <a:solidFill>
                  <a:srgbClr val="E8E6E3"/>
                </a:solidFill>
                <a:effectLst/>
                <a:latin typeface="Liberation Mono"/>
              </a:rPr>
              <a:t>args</a:t>
            </a:r>
            <a:r>
              <a:rPr lang="en-US" b="0" i="0" dirty="0">
                <a:solidFill>
                  <a:srgbClr val="A8A095"/>
                </a:solidFill>
                <a:effectLst/>
                <a:latin typeface="Liberation Mono"/>
              </a:rPr>
              <a:t>)</a:t>
            </a:r>
            <a:r>
              <a:rPr lang="en-US" b="0" i="0" dirty="0">
                <a:solidFill>
                  <a:srgbClr val="E8E6E3"/>
                </a:solidFill>
                <a:effectLst/>
                <a:latin typeface="Liberation Mono"/>
              </a:rPr>
              <a:t> </a:t>
            </a:r>
            <a:r>
              <a:rPr lang="en-US" b="0" i="0" dirty="0">
                <a:solidFill>
                  <a:srgbClr val="A8A095"/>
                </a:solidFill>
                <a:effectLst/>
                <a:latin typeface="Liberation Mono"/>
              </a:rPr>
              <a:t>(</a:t>
            </a:r>
            <a:r>
              <a:rPr lang="en-US" b="0" i="0" dirty="0">
                <a:solidFill>
                  <a:srgbClr val="CAFF61"/>
                </a:solidFill>
                <a:effectLst/>
                <a:latin typeface="Liberation Mono"/>
              </a:rPr>
              <a:t>'5'</a:t>
            </a:r>
            <a:r>
              <a:rPr lang="en-US" b="0" i="0" dirty="0">
                <a:solidFill>
                  <a:srgbClr val="A8A095"/>
                </a:solidFill>
                <a:effectLst/>
                <a:latin typeface="Liberation Mono"/>
              </a:rPr>
              <a:t>,</a:t>
            </a:r>
            <a:r>
              <a:rPr lang="en-US" b="0" i="0" dirty="0">
                <a:solidFill>
                  <a:srgbClr val="E8E6E3"/>
                </a:solidFill>
                <a:effectLst/>
                <a:latin typeface="Liberation Mono"/>
              </a:rPr>
              <a:t> </a:t>
            </a:r>
            <a:r>
              <a:rPr lang="en-US" b="0" i="0" dirty="0">
                <a:solidFill>
                  <a:srgbClr val="CAFF61"/>
                </a:solidFill>
                <a:effectLst/>
                <a:latin typeface="Liberation Mono"/>
              </a:rPr>
              <a:t>'6'</a:t>
            </a:r>
            <a:r>
              <a:rPr lang="en-US" b="0" i="0" dirty="0">
                <a:solidFill>
                  <a:srgbClr val="A8A095"/>
                </a:solidFill>
                <a:effectLst/>
                <a:latin typeface="Liberation Mono"/>
              </a:rPr>
              <a:t>,</a:t>
            </a:r>
            <a:r>
              <a:rPr lang="en-US" b="0" i="0" dirty="0">
                <a:solidFill>
                  <a:srgbClr val="E8E6E3"/>
                </a:solidFill>
                <a:effectLst/>
                <a:latin typeface="Liberation Mono"/>
              </a:rPr>
              <a:t> 30L</a:t>
            </a:r>
            <a:r>
              <a:rPr lang="en-US" b="0" i="0" dirty="0">
                <a:solidFill>
                  <a:srgbClr val="A8A095"/>
                </a:solidFill>
                <a:effectLst/>
                <a:latin typeface="Liberation Mono"/>
              </a:rPr>
              <a:t>)</a:t>
            </a:r>
          </a:p>
          <a:p>
            <a:pPr algn="l"/>
            <a:r>
              <a:rPr lang="en-US" dirty="0" err="1"/>
              <a:t>Nextset</a:t>
            </a:r>
            <a:r>
              <a:rPr lang="en-US" dirty="0"/>
              <a:t>(()</a:t>
            </a:r>
            <a:r>
              <a:rPr lang="en-US" b="0" dirty="0">
                <a:solidFill>
                  <a:srgbClr val="D2CEC8"/>
                </a:solidFill>
                <a:effectLst/>
                <a:latin typeface="roboto" panose="02000000000000000000" pitchFamily="2" charset="0"/>
              </a:rPr>
              <a:t> Makes the cursor skip to the next available result-set in a query that returns multiple result-sets.</a:t>
            </a:r>
          </a:p>
          <a:p>
            <a:br>
              <a:rPr lang="en-US" dirty="0"/>
            </a:br>
            <a:r>
              <a:rPr lang="en-US" dirty="0" err="1"/>
              <a:t>arraysize</a:t>
            </a:r>
            <a:r>
              <a:rPr lang="en-US" dirty="0"/>
              <a:t>() </a:t>
            </a:r>
          </a:p>
          <a:p>
            <a:r>
              <a:rPr lang="en-US" dirty="0">
                <a:effectLst/>
                <a:latin typeface="inherit"/>
              </a:rPr>
              <a:t>insert</a:t>
            </a:r>
            <a:r>
              <a:rPr lang="en-US" dirty="0"/>
              <a:t> </a:t>
            </a:r>
            <a:r>
              <a:rPr lang="en-US" dirty="0">
                <a:effectLst/>
                <a:latin typeface="inherit"/>
              </a:rPr>
              <a:t>into</a:t>
            </a:r>
            <a:r>
              <a:rPr lang="en-US" dirty="0"/>
              <a:t> t </a:t>
            </a:r>
            <a:r>
              <a:rPr lang="en-US" dirty="0">
                <a:effectLst/>
                <a:latin typeface="inherit"/>
              </a:rPr>
              <a:t>values</a:t>
            </a:r>
            <a:r>
              <a:rPr lang="en-US" dirty="0"/>
              <a:t> ( </a:t>
            </a:r>
            <a:r>
              <a:rPr lang="en-US" dirty="0">
                <a:effectLst/>
                <a:latin typeface="inherit"/>
              </a:rPr>
              <a:t>1</a:t>
            </a:r>
            <a:r>
              <a:rPr lang="en-US" dirty="0"/>
              <a:t>, </a:t>
            </a:r>
            <a:r>
              <a:rPr lang="en-US" dirty="0">
                <a:effectLst/>
                <a:latin typeface="inherit"/>
              </a:rPr>
              <a:t>'{ "</a:t>
            </a:r>
            <a:r>
              <a:rPr lang="en-US" dirty="0" err="1">
                <a:effectLst/>
                <a:latin typeface="inherit"/>
              </a:rPr>
              <a:t>arr</a:t>
            </a:r>
            <a:r>
              <a:rPr lang="en-US" dirty="0">
                <a:effectLst/>
                <a:latin typeface="inherit"/>
              </a:rPr>
              <a:t>" : [1, 2, 3] }'</a:t>
            </a:r>
            <a:r>
              <a:rPr lang="en-US" dirty="0"/>
              <a:t>); </a:t>
            </a:r>
            <a:r>
              <a:rPr lang="en-US" dirty="0">
                <a:effectLst/>
                <a:latin typeface="inherit"/>
              </a:rPr>
              <a:t>I</a:t>
            </a:r>
          </a:p>
          <a:p>
            <a:r>
              <a:rPr lang="en-US" dirty="0" err="1">
                <a:effectLst/>
                <a:latin typeface="inherit"/>
              </a:rPr>
              <a:t>nsert</a:t>
            </a:r>
            <a:r>
              <a:rPr lang="en-US" dirty="0"/>
              <a:t> </a:t>
            </a:r>
            <a:r>
              <a:rPr lang="en-US" dirty="0">
                <a:effectLst/>
                <a:latin typeface="inherit"/>
              </a:rPr>
              <a:t>into</a:t>
            </a:r>
            <a:r>
              <a:rPr lang="en-US" dirty="0"/>
              <a:t> t </a:t>
            </a:r>
            <a:r>
              <a:rPr lang="en-US" dirty="0">
                <a:effectLst/>
                <a:latin typeface="inherit"/>
              </a:rPr>
              <a:t>values</a:t>
            </a:r>
            <a:r>
              <a:rPr lang="en-US" dirty="0"/>
              <a:t> ( </a:t>
            </a:r>
            <a:r>
              <a:rPr lang="en-US" dirty="0">
                <a:effectLst/>
                <a:latin typeface="inherit"/>
              </a:rPr>
              <a:t>2</a:t>
            </a:r>
            <a:r>
              <a:rPr lang="en-US" dirty="0"/>
              <a:t>, </a:t>
            </a:r>
            <a:r>
              <a:rPr lang="en-US" dirty="0">
                <a:effectLst/>
                <a:latin typeface="inherit"/>
              </a:rPr>
              <a:t>'{ "</a:t>
            </a:r>
            <a:r>
              <a:rPr lang="en-US" dirty="0" err="1">
                <a:effectLst/>
                <a:latin typeface="inherit"/>
              </a:rPr>
              <a:t>arr</a:t>
            </a:r>
            <a:r>
              <a:rPr lang="en-US" dirty="0">
                <a:effectLst/>
                <a:latin typeface="inherit"/>
              </a:rPr>
              <a:t>" : [1, 2, 3, 4, 5] }'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67C3F-BC42-4154-9408-EE5A4BDBE4E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571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The magic commands, or </a:t>
            </a:r>
            <a:r>
              <a:rPr lang="en-US" b="0" i="0" u="none" strike="noStrike" dirty="0">
                <a:solidFill>
                  <a:srgbClr val="2980B9"/>
                </a:solidFill>
                <a:effectLst/>
                <a:latin typeface="Lato" panose="020F0502020204030203" pitchFamily="34" charset="0"/>
                <a:hlinkClick r:id="rId3"/>
              </a:rPr>
              <a:t>magics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, are handy commands built into the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IPython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kernel that make it easy to perform particular tasks, for example, interacting Python’s capabilities with the operating system, another programming language, or a </a:t>
            </a:r>
            <a:r>
              <a:rPr lang="en-US" b="0" i="0" u="none" strike="noStrike" dirty="0">
                <a:solidFill>
                  <a:srgbClr val="2980B9"/>
                </a:solidFill>
                <a:effectLst/>
                <a:latin typeface="Lato" panose="020F0502020204030203" pitchFamily="34" charset="0"/>
                <a:hlinkClick r:id="rId4"/>
              </a:rPr>
              <a:t>kernel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.</a:t>
            </a:r>
          </a:p>
          <a:p>
            <a:pPr algn="l"/>
            <a:r>
              <a:rPr lang="en-US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IPython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provides two categories of magics: line magics and cell magics. Line magics operate on a single line of input and are denoted by a single percent sign (</a:t>
            </a:r>
            <a:r>
              <a:rPr lang="en-US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%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). </a:t>
            </a:r>
            <a:r>
              <a:rPr lang="en-US" b="0" i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Cell magics can operate on multiple lines of input and are denoted by two percent signs (</a:t>
            </a:r>
            <a:r>
              <a:rPr lang="en-US" b="1" i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%%</a:t>
            </a:r>
            <a:r>
              <a:rPr lang="en-US" b="0" i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).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67C3F-BC42-4154-9408-EE5A4BDBE4ED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71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3141E-C0C6-E190-5450-06653ECB1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A78110-4ABB-3657-A80B-625031F9D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93D7E-1AA3-CACE-77A6-17AEAB6FB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D11F1-806E-4A9D-A997-A1DAAFAF4E6F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851D8-F027-7E81-F1D2-A21265747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33BA9-D2BF-802D-56A6-1181C56B5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46AE8-3E96-400D-94A9-E17AF3267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866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DA8C8-F06F-AEDD-302D-F30626C4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0441A1-6204-B9F6-3191-964D33AE9E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97A7C-9EE4-2F95-614A-09E725307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D11F1-806E-4A9D-A997-A1DAAFAF4E6F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09A77-FE29-5109-A566-BDB48CE91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68A56-4C44-12F5-FA51-204D387EE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46AE8-3E96-400D-94A9-E17AF3267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869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EE6FC2-1259-6DA7-984B-1A453B7E36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6979E0-B32A-C180-221E-44D3EEBB46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082CA-AA32-69C9-C6C1-4C43864A5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D11F1-806E-4A9D-A997-A1DAAFAF4E6F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48A31-DEA6-CF0B-72C5-91E3DF63F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4036D-CEBF-EB1B-0852-C720E163E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46AE8-3E96-400D-94A9-E17AF3267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556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13990-FD97-5DCA-8F89-69C1EA4CD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A28DC-F429-21F5-78B3-02A8DCCB7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6162B-7F11-127E-A6E4-DDE239FFA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D11F1-806E-4A9D-A997-A1DAAFAF4E6F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89135-C0D2-5143-D203-6422F7607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946AC-E0A7-8FE5-B922-D2C86DF66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46AE8-3E96-400D-94A9-E17AF3267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363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89650-5868-F99C-DD31-1E07A90C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35265B-5162-19A0-5C76-71A7CAB90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C1E88-1E71-7E41-EBA4-6459DCFAB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D11F1-806E-4A9D-A997-A1DAAFAF4E6F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E2740-64F3-AF36-1A01-E94F170F4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0E52B-053E-7C98-5227-7BF29E52E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46AE8-3E96-400D-94A9-E17AF3267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778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4F7C2-58E6-8E6C-4D2B-5C8506EFF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2D523-A541-6FA9-B79B-45696E092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F1003-96C4-5CBE-ABD5-C2B318F458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B2C95-7EF9-8C84-5815-A3904E20D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D11F1-806E-4A9D-A997-A1DAAFAF4E6F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F09F39-FB73-0DDD-DCC2-D0C0CFC31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072B21-B59E-4EC3-6119-3172B4510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46AE8-3E96-400D-94A9-E17AF3267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05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2C420-4CDC-CE76-DF4D-17CEE7AC2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38E99D-7137-665B-562D-F752D978D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B12674-3502-1430-7321-A45F8BF114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432AA0-AB53-04F6-411C-FBC2997151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178647-80B1-A677-CD51-FC961A713C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E7D1BF-5A88-E07C-052B-B0BCD158C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D11F1-806E-4A9D-A997-A1DAAFAF4E6F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36F592-E120-1735-1E4F-5E79C285F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69C71C-7E79-28D1-F135-731589642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46AE8-3E96-400D-94A9-E17AF3267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397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C5E46-15B4-BB93-E77B-FEF92342C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45B5CC-BF56-CFB4-83DB-6ADD3532C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D11F1-806E-4A9D-A997-A1DAAFAF4E6F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5AA0E-BF8D-A3F7-B132-920DA6328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47348E-94B6-6BAE-3876-21EE557B4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46AE8-3E96-400D-94A9-E17AF3267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336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CF4447-9AF6-FF6B-919D-1BE79F562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D11F1-806E-4A9D-A997-A1DAAFAF4E6F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5A9AA-8E13-6C8E-BC50-E178C035D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AFA7CF-8AA9-889D-5AA0-FA196526A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46AE8-3E96-400D-94A9-E17AF3267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730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96790-9353-70D8-3872-4D1795881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E18F8-E9AB-0FA8-4ECD-AC655C232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AA2DEF-B672-FE18-EA89-C3F7D9E4ED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8FDD9A-7A2E-C3AD-62F5-E2912ED07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D11F1-806E-4A9D-A997-A1DAAFAF4E6F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680545-EF11-9CED-14C7-771819470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579197-D8F4-E41E-5D89-D4CD221D1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46AE8-3E96-400D-94A9-E17AF3267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21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5EFB6-BE5D-DBEE-436B-58A65D600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8F033C-60AC-E9BC-43D6-2758B63DD1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0B0FAD-38A2-40AE-CC3E-CB5999BDE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9BC8A4-07EE-7004-561F-940A49AF9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D11F1-806E-4A9D-A997-A1DAAFAF4E6F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5D9ABE-9537-8A0B-2777-B689F6950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04B094-9CC6-EE4A-004B-CDA56FB24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46AE8-3E96-400D-94A9-E17AF3267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741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F4A1BD-47E9-15E3-EF8D-038388452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20232-F777-8543-4588-F0E096E5A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1058A-9C25-36E3-80E7-1C932149EA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D11F1-806E-4A9D-A997-A1DAAFAF4E6F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0D274-F30A-EB00-DBA7-D826B2CD89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C0770-B076-CBE0-9D2B-3249333698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46AE8-3E96-400D-94A9-E17AF3267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5814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">
            <a:extLst>
              <a:ext uri="{FF2B5EF4-FFF2-40B4-BE49-F238E27FC236}">
                <a16:creationId xmlns:a16="http://schemas.microsoft.com/office/drawing/2014/main" id="{71A02278-C822-550A-C7ED-3CF8856A0C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30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65">
            <a:extLst>
              <a:ext uri="{FF2B5EF4-FFF2-40B4-BE49-F238E27FC236}">
                <a16:creationId xmlns:a16="http://schemas.microsoft.com/office/drawing/2014/main" id="{1ABE6E12-1FF6-F612-7029-509E2FE6F1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73221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519">
            <a:extLst>
              <a:ext uri="{FF2B5EF4-FFF2-40B4-BE49-F238E27FC236}">
                <a16:creationId xmlns:a16="http://schemas.microsoft.com/office/drawing/2014/main" id="{41D21980-392D-D00B-3FA2-893487C576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968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524">
            <a:extLst>
              <a:ext uri="{FF2B5EF4-FFF2-40B4-BE49-F238E27FC236}">
                <a16:creationId xmlns:a16="http://schemas.microsoft.com/office/drawing/2014/main" id="{EBF44E8D-92E4-B57F-12BE-0932C24C70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36335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526">
            <a:extLst>
              <a:ext uri="{FF2B5EF4-FFF2-40B4-BE49-F238E27FC236}">
                <a16:creationId xmlns:a16="http://schemas.microsoft.com/office/drawing/2014/main" id="{1E0C7DC6-0264-C5DD-9ABA-9409DEA0E6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75109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530">
            <a:extLst>
              <a:ext uri="{FF2B5EF4-FFF2-40B4-BE49-F238E27FC236}">
                <a16:creationId xmlns:a16="http://schemas.microsoft.com/office/drawing/2014/main" id="{1FCEE75D-020C-982C-5329-B4B996236E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074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531">
            <a:extLst>
              <a:ext uri="{FF2B5EF4-FFF2-40B4-BE49-F238E27FC236}">
                <a16:creationId xmlns:a16="http://schemas.microsoft.com/office/drawing/2014/main" id="{59085024-BFF8-9DDC-DED2-28A2138CC0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38710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535">
            <a:extLst>
              <a:ext uri="{FF2B5EF4-FFF2-40B4-BE49-F238E27FC236}">
                <a16:creationId xmlns:a16="http://schemas.microsoft.com/office/drawing/2014/main" id="{79C0CC6D-F404-CD93-4FF0-C1FB96E5FF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51819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536">
            <a:extLst>
              <a:ext uri="{FF2B5EF4-FFF2-40B4-BE49-F238E27FC236}">
                <a16:creationId xmlns:a16="http://schemas.microsoft.com/office/drawing/2014/main" id="{879E52BC-D739-B3E7-4180-F96002450F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820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68">
            <a:extLst>
              <a:ext uri="{FF2B5EF4-FFF2-40B4-BE49-F238E27FC236}">
                <a16:creationId xmlns:a16="http://schemas.microsoft.com/office/drawing/2014/main" id="{0A509B73-54C1-1293-7D0E-39A33514FE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42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76">
            <a:extLst>
              <a:ext uri="{FF2B5EF4-FFF2-40B4-BE49-F238E27FC236}">
                <a16:creationId xmlns:a16="http://schemas.microsoft.com/office/drawing/2014/main" id="{73777D1C-E6E1-1FB9-7F5E-A19B1BC1AC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2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99">
            <a:extLst>
              <a:ext uri="{FF2B5EF4-FFF2-40B4-BE49-F238E27FC236}">
                <a16:creationId xmlns:a16="http://schemas.microsoft.com/office/drawing/2014/main" id="{E9D5D5D0-FDBF-97B6-563B-ADE7006A76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465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24">
            <a:extLst>
              <a:ext uri="{FF2B5EF4-FFF2-40B4-BE49-F238E27FC236}">
                <a16:creationId xmlns:a16="http://schemas.microsoft.com/office/drawing/2014/main" id="{F8EB0210-B8B0-9153-DB6A-C22DBF6966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5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28">
            <a:extLst>
              <a:ext uri="{FF2B5EF4-FFF2-40B4-BE49-F238E27FC236}">
                <a16:creationId xmlns:a16="http://schemas.microsoft.com/office/drawing/2014/main" id="{45B84CC9-29FC-8DD5-8686-38CF7D2358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48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34">
            <a:extLst>
              <a:ext uri="{FF2B5EF4-FFF2-40B4-BE49-F238E27FC236}">
                <a16:creationId xmlns:a16="http://schemas.microsoft.com/office/drawing/2014/main" id="{AD206502-EF61-9BEB-6208-7625ADD83A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373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37">
            <a:extLst>
              <a:ext uri="{FF2B5EF4-FFF2-40B4-BE49-F238E27FC236}">
                <a16:creationId xmlns:a16="http://schemas.microsoft.com/office/drawing/2014/main" id="{65B5BDFC-4102-6E17-30DA-2DBC271371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752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40">
            <a:extLst>
              <a:ext uri="{FF2B5EF4-FFF2-40B4-BE49-F238E27FC236}">
                <a16:creationId xmlns:a16="http://schemas.microsoft.com/office/drawing/2014/main" id="{790A715A-328D-F0CA-A531-E52D8C9E28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434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46">
            <a:extLst>
              <a:ext uri="{FF2B5EF4-FFF2-40B4-BE49-F238E27FC236}">
                <a16:creationId xmlns:a16="http://schemas.microsoft.com/office/drawing/2014/main" id="{7F1F4469-FBB2-893D-88A4-38A63476C2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294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4">
            <a:extLst>
              <a:ext uri="{FF2B5EF4-FFF2-40B4-BE49-F238E27FC236}">
                <a16:creationId xmlns:a16="http://schemas.microsoft.com/office/drawing/2014/main" id="{DAF8FDF9-08B4-7D05-E4A8-85AC21C780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52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47">
            <a:extLst>
              <a:ext uri="{FF2B5EF4-FFF2-40B4-BE49-F238E27FC236}">
                <a16:creationId xmlns:a16="http://schemas.microsoft.com/office/drawing/2014/main" id="{8A75E518-3CBB-C92D-A454-8BB4B5698F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7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49">
            <a:extLst>
              <a:ext uri="{FF2B5EF4-FFF2-40B4-BE49-F238E27FC236}">
                <a16:creationId xmlns:a16="http://schemas.microsoft.com/office/drawing/2014/main" id="{AF24CA02-78D6-8695-DD8E-AB1142F549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2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50">
            <a:extLst>
              <a:ext uri="{FF2B5EF4-FFF2-40B4-BE49-F238E27FC236}">
                <a16:creationId xmlns:a16="http://schemas.microsoft.com/office/drawing/2014/main" id="{BF1B2383-91A4-5180-DAF1-4C7469A2A4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52">
            <a:extLst>
              <a:ext uri="{FF2B5EF4-FFF2-40B4-BE49-F238E27FC236}">
                <a16:creationId xmlns:a16="http://schemas.microsoft.com/office/drawing/2014/main" id="{F7833C5A-15DB-A363-E55A-F95D90BC30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43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67">
            <a:extLst>
              <a:ext uri="{FF2B5EF4-FFF2-40B4-BE49-F238E27FC236}">
                <a16:creationId xmlns:a16="http://schemas.microsoft.com/office/drawing/2014/main" id="{BBD9DA87-6A8B-7C09-6E0F-44EFC2A3A4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075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68">
            <a:extLst>
              <a:ext uri="{FF2B5EF4-FFF2-40B4-BE49-F238E27FC236}">
                <a16:creationId xmlns:a16="http://schemas.microsoft.com/office/drawing/2014/main" id="{02D18315-2B76-9394-D430-1214538334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36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69">
            <a:extLst>
              <a:ext uri="{FF2B5EF4-FFF2-40B4-BE49-F238E27FC236}">
                <a16:creationId xmlns:a16="http://schemas.microsoft.com/office/drawing/2014/main" id="{82DC503A-620F-821C-0CE6-DEFB78881C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770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70">
            <a:extLst>
              <a:ext uri="{FF2B5EF4-FFF2-40B4-BE49-F238E27FC236}">
                <a16:creationId xmlns:a16="http://schemas.microsoft.com/office/drawing/2014/main" id="{C4445008-7BBF-17FD-6C3F-A98B175BED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77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73">
            <a:extLst>
              <a:ext uri="{FF2B5EF4-FFF2-40B4-BE49-F238E27FC236}">
                <a16:creationId xmlns:a16="http://schemas.microsoft.com/office/drawing/2014/main" id="{BEF96371-8A68-B0D5-ACF9-5645D79D46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069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75">
            <a:extLst>
              <a:ext uri="{FF2B5EF4-FFF2-40B4-BE49-F238E27FC236}">
                <a16:creationId xmlns:a16="http://schemas.microsoft.com/office/drawing/2014/main" id="{3B31D33D-F152-97B9-49F7-31CB7BCD84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53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8">
            <a:extLst>
              <a:ext uri="{FF2B5EF4-FFF2-40B4-BE49-F238E27FC236}">
                <a16:creationId xmlns:a16="http://schemas.microsoft.com/office/drawing/2014/main" id="{F6AC7333-0460-AA3E-48FC-A5E6A2F41A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110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83">
            <a:extLst>
              <a:ext uri="{FF2B5EF4-FFF2-40B4-BE49-F238E27FC236}">
                <a16:creationId xmlns:a16="http://schemas.microsoft.com/office/drawing/2014/main" id="{E3B3F15F-DF84-7EF2-ABF1-6B0A8FF0D3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358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85">
            <a:extLst>
              <a:ext uri="{FF2B5EF4-FFF2-40B4-BE49-F238E27FC236}">
                <a16:creationId xmlns:a16="http://schemas.microsoft.com/office/drawing/2014/main" id="{3B03EFE7-BD4D-328A-8B73-4FB8D353FF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428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87">
            <a:extLst>
              <a:ext uri="{FF2B5EF4-FFF2-40B4-BE49-F238E27FC236}">
                <a16:creationId xmlns:a16="http://schemas.microsoft.com/office/drawing/2014/main" id="{C79CB01A-E4DC-6A59-68D6-E3B812D5BE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748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88">
            <a:extLst>
              <a:ext uri="{FF2B5EF4-FFF2-40B4-BE49-F238E27FC236}">
                <a16:creationId xmlns:a16="http://schemas.microsoft.com/office/drawing/2014/main" id="{1322F775-8277-7862-8E03-5FA668F818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581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98">
            <a:extLst>
              <a:ext uri="{FF2B5EF4-FFF2-40B4-BE49-F238E27FC236}">
                <a16:creationId xmlns:a16="http://schemas.microsoft.com/office/drawing/2014/main" id="{C82A1377-7134-5D5E-BEAA-BA9F1E752B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30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03">
            <a:extLst>
              <a:ext uri="{FF2B5EF4-FFF2-40B4-BE49-F238E27FC236}">
                <a16:creationId xmlns:a16="http://schemas.microsoft.com/office/drawing/2014/main" id="{495156F9-6DC4-BA14-E990-A8E1781FEF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193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05">
            <a:extLst>
              <a:ext uri="{FF2B5EF4-FFF2-40B4-BE49-F238E27FC236}">
                <a16:creationId xmlns:a16="http://schemas.microsoft.com/office/drawing/2014/main" id="{A347BB4E-78DB-3629-D024-6F8C30FB7A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1233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12">
            <a:extLst>
              <a:ext uri="{FF2B5EF4-FFF2-40B4-BE49-F238E27FC236}">
                <a16:creationId xmlns:a16="http://schemas.microsoft.com/office/drawing/2014/main" id="{8B647B03-99D4-1133-804F-8BAA03640D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119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14">
            <a:extLst>
              <a:ext uri="{FF2B5EF4-FFF2-40B4-BE49-F238E27FC236}">
                <a16:creationId xmlns:a16="http://schemas.microsoft.com/office/drawing/2014/main" id="{9BEE82CF-F03A-49E7-E9DF-F1A8194455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4024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17">
            <a:extLst>
              <a:ext uri="{FF2B5EF4-FFF2-40B4-BE49-F238E27FC236}">
                <a16:creationId xmlns:a16="http://schemas.microsoft.com/office/drawing/2014/main" id="{3E1017C5-DEE1-E51C-E989-CD4DAA3315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692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2">
            <a:extLst>
              <a:ext uri="{FF2B5EF4-FFF2-40B4-BE49-F238E27FC236}">
                <a16:creationId xmlns:a16="http://schemas.microsoft.com/office/drawing/2014/main" id="{4FEF6AA2-3E2A-F830-D7F4-F5C805AB6C0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281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18">
            <a:extLst>
              <a:ext uri="{FF2B5EF4-FFF2-40B4-BE49-F238E27FC236}">
                <a16:creationId xmlns:a16="http://schemas.microsoft.com/office/drawing/2014/main" id="{3B921993-3347-5FC3-0C75-5EE854B1A2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304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21">
            <a:extLst>
              <a:ext uri="{FF2B5EF4-FFF2-40B4-BE49-F238E27FC236}">
                <a16:creationId xmlns:a16="http://schemas.microsoft.com/office/drawing/2014/main" id="{AFC1C540-C5A3-38E8-3FA9-AA1D2A9CB9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4700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23">
            <a:extLst>
              <a:ext uri="{FF2B5EF4-FFF2-40B4-BE49-F238E27FC236}">
                <a16:creationId xmlns:a16="http://schemas.microsoft.com/office/drawing/2014/main" id="{52F870C3-BEA3-9753-312B-48C3F26A24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6610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28">
            <a:extLst>
              <a:ext uri="{FF2B5EF4-FFF2-40B4-BE49-F238E27FC236}">
                <a16:creationId xmlns:a16="http://schemas.microsoft.com/office/drawing/2014/main" id="{472F34E6-9DF0-B4F4-6EA8-51CD6EDE66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06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29">
            <a:extLst>
              <a:ext uri="{FF2B5EF4-FFF2-40B4-BE49-F238E27FC236}">
                <a16:creationId xmlns:a16="http://schemas.microsoft.com/office/drawing/2014/main" id="{42831E9E-F7C7-DDC9-4BB3-3E3472BEAE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760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33">
            <a:extLst>
              <a:ext uri="{FF2B5EF4-FFF2-40B4-BE49-F238E27FC236}">
                <a16:creationId xmlns:a16="http://schemas.microsoft.com/office/drawing/2014/main" id="{23908E4B-663A-EE70-C167-5D83E29D93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327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41">
            <a:extLst>
              <a:ext uri="{FF2B5EF4-FFF2-40B4-BE49-F238E27FC236}">
                <a16:creationId xmlns:a16="http://schemas.microsoft.com/office/drawing/2014/main" id="{07AEF43B-2B8E-4F9A-9410-84DE012482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5380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49">
            <a:extLst>
              <a:ext uri="{FF2B5EF4-FFF2-40B4-BE49-F238E27FC236}">
                <a16:creationId xmlns:a16="http://schemas.microsoft.com/office/drawing/2014/main" id="{4566A2E4-2EFE-9BD7-7319-04BF3E2339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861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55">
            <a:extLst>
              <a:ext uri="{FF2B5EF4-FFF2-40B4-BE49-F238E27FC236}">
                <a16:creationId xmlns:a16="http://schemas.microsoft.com/office/drawing/2014/main" id="{C42D0773-98EA-052F-A308-43990FB133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713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61">
            <a:extLst>
              <a:ext uri="{FF2B5EF4-FFF2-40B4-BE49-F238E27FC236}">
                <a16:creationId xmlns:a16="http://schemas.microsoft.com/office/drawing/2014/main" id="{D087A60D-82B1-246E-75B7-B4D36B0687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86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6">
            <a:extLst>
              <a:ext uri="{FF2B5EF4-FFF2-40B4-BE49-F238E27FC236}">
                <a16:creationId xmlns:a16="http://schemas.microsoft.com/office/drawing/2014/main" id="{AD565E73-768D-A6AE-41B9-7DBF0D1C0F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903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71">
            <a:extLst>
              <a:ext uri="{FF2B5EF4-FFF2-40B4-BE49-F238E27FC236}">
                <a16:creationId xmlns:a16="http://schemas.microsoft.com/office/drawing/2014/main" id="{1EE18D46-9271-DE66-61D4-31E1554DCF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495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76">
            <a:extLst>
              <a:ext uri="{FF2B5EF4-FFF2-40B4-BE49-F238E27FC236}">
                <a16:creationId xmlns:a16="http://schemas.microsoft.com/office/drawing/2014/main" id="{F6437DD9-9768-C134-F509-E16FEFD871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429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86">
            <a:extLst>
              <a:ext uri="{FF2B5EF4-FFF2-40B4-BE49-F238E27FC236}">
                <a16:creationId xmlns:a16="http://schemas.microsoft.com/office/drawing/2014/main" id="{03D88C89-76AD-F4AE-165A-DF110C0918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5436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89">
            <a:extLst>
              <a:ext uri="{FF2B5EF4-FFF2-40B4-BE49-F238E27FC236}">
                <a16:creationId xmlns:a16="http://schemas.microsoft.com/office/drawing/2014/main" id="{F30E894C-B5F5-B3FE-B6AF-AFCAC5F759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2012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98">
            <a:extLst>
              <a:ext uri="{FF2B5EF4-FFF2-40B4-BE49-F238E27FC236}">
                <a16:creationId xmlns:a16="http://schemas.microsoft.com/office/drawing/2014/main" id="{A84D06CC-D894-7597-041D-EBF98592BB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105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00">
            <a:extLst>
              <a:ext uri="{FF2B5EF4-FFF2-40B4-BE49-F238E27FC236}">
                <a16:creationId xmlns:a16="http://schemas.microsoft.com/office/drawing/2014/main" id="{61AC6536-1795-05EC-FC77-6DDF497AB7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045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03">
            <a:extLst>
              <a:ext uri="{FF2B5EF4-FFF2-40B4-BE49-F238E27FC236}">
                <a16:creationId xmlns:a16="http://schemas.microsoft.com/office/drawing/2014/main" id="{5FF66A4B-A266-DC26-4931-5226975267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37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04">
            <a:extLst>
              <a:ext uri="{FF2B5EF4-FFF2-40B4-BE49-F238E27FC236}">
                <a16:creationId xmlns:a16="http://schemas.microsoft.com/office/drawing/2014/main" id="{C032CBD3-B959-A7A5-4901-BD2C4F01CA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493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07">
            <a:extLst>
              <a:ext uri="{FF2B5EF4-FFF2-40B4-BE49-F238E27FC236}">
                <a16:creationId xmlns:a16="http://schemas.microsoft.com/office/drawing/2014/main" id="{7CE0008B-BAA5-9050-F1FF-53E55DA389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175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13">
            <a:extLst>
              <a:ext uri="{FF2B5EF4-FFF2-40B4-BE49-F238E27FC236}">
                <a16:creationId xmlns:a16="http://schemas.microsoft.com/office/drawing/2014/main" id="{78644A72-8DE4-7122-6908-EC8F0AA57B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624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9">
            <a:extLst>
              <a:ext uri="{FF2B5EF4-FFF2-40B4-BE49-F238E27FC236}">
                <a16:creationId xmlns:a16="http://schemas.microsoft.com/office/drawing/2014/main" id="{F88816E9-876A-B8F9-68FE-C7524DF28A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45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19">
            <a:extLst>
              <a:ext uri="{FF2B5EF4-FFF2-40B4-BE49-F238E27FC236}">
                <a16:creationId xmlns:a16="http://schemas.microsoft.com/office/drawing/2014/main" id="{DC89C53A-01E9-19B4-24B0-72A9CC1765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3261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26">
            <a:extLst>
              <a:ext uri="{FF2B5EF4-FFF2-40B4-BE49-F238E27FC236}">
                <a16:creationId xmlns:a16="http://schemas.microsoft.com/office/drawing/2014/main" id="{682734CE-99A1-4266-D212-5D1E789225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6451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29">
            <a:extLst>
              <a:ext uri="{FF2B5EF4-FFF2-40B4-BE49-F238E27FC236}">
                <a16:creationId xmlns:a16="http://schemas.microsoft.com/office/drawing/2014/main" id="{8C5BA136-D80B-AA70-1673-4312065288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149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33">
            <a:extLst>
              <a:ext uri="{FF2B5EF4-FFF2-40B4-BE49-F238E27FC236}">
                <a16:creationId xmlns:a16="http://schemas.microsoft.com/office/drawing/2014/main" id="{BFD8E526-043C-0EB0-60BB-4140188CDB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979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39">
            <a:extLst>
              <a:ext uri="{FF2B5EF4-FFF2-40B4-BE49-F238E27FC236}">
                <a16:creationId xmlns:a16="http://schemas.microsoft.com/office/drawing/2014/main" id="{1924CA06-B86A-1B1E-DD56-24347B937B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4195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41">
            <a:extLst>
              <a:ext uri="{FF2B5EF4-FFF2-40B4-BE49-F238E27FC236}">
                <a16:creationId xmlns:a16="http://schemas.microsoft.com/office/drawing/2014/main" id="{36A95000-54D6-131C-6228-B559588730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3931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45">
            <a:extLst>
              <a:ext uri="{FF2B5EF4-FFF2-40B4-BE49-F238E27FC236}">
                <a16:creationId xmlns:a16="http://schemas.microsoft.com/office/drawing/2014/main" id="{3E3040BD-B18B-155C-8C14-115BA8EC00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412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46">
            <a:extLst>
              <a:ext uri="{FF2B5EF4-FFF2-40B4-BE49-F238E27FC236}">
                <a16:creationId xmlns:a16="http://schemas.microsoft.com/office/drawing/2014/main" id="{EC2A42CA-8B39-9D2F-822D-6D2C3E1724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7659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55">
            <a:extLst>
              <a:ext uri="{FF2B5EF4-FFF2-40B4-BE49-F238E27FC236}">
                <a16:creationId xmlns:a16="http://schemas.microsoft.com/office/drawing/2014/main" id="{2C5D42B5-ECE6-87D6-EB3E-99E375E3DA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136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63">
            <a:extLst>
              <a:ext uri="{FF2B5EF4-FFF2-40B4-BE49-F238E27FC236}">
                <a16:creationId xmlns:a16="http://schemas.microsoft.com/office/drawing/2014/main" id="{42C0DD69-8720-99E6-6247-EB4FD5284F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61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56">
            <a:extLst>
              <a:ext uri="{FF2B5EF4-FFF2-40B4-BE49-F238E27FC236}">
                <a16:creationId xmlns:a16="http://schemas.microsoft.com/office/drawing/2014/main" id="{83504D64-DA51-CC0B-4499-57CF70B45C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9784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82">
            <a:extLst>
              <a:ext uri="{FF2B5EF4-FFF2-40B4-BE49-F238E27FC236}">
                <a16:creationId xmlns:a16="http://schemas.microsoft.com/office/drawing/2014/main" id="{00E1DC0D-3C57-1F6A-4AA0-E94ADB69B1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634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83">
            <a:extLst>
              <a:ext uri="{FF2B5EF4-FFF2-40B4-BE49-F238E27FC236}">
                <a16:creationId xmlns:a16="http://schemas.microsoft.com/office/drawing/2014/main" id="{38404436-5A89-1FC4-6DFB-527FB2B735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00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84">
            <a:extLst>
              <a:ext uri="{FF2B5EF4-FFF2-40B4-BE49-F238E27FC236}">
                <a16:creationId xmlns:a16="http://schemas.microsoft.com/office/drawing/2014/main" id="{13C51DDA-8426-96C8-06EA-16F20922C9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7718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87">
            <a:extLst>
              <a:ext uri="{FF2B5EF4-FFF2-40B4-BE49-F238E27FC236}">
                <a16:creationId xmlns:a16="http://schemas.microsoft.com/office/drawing/2014/main" id="{25A30922-A0F2-486A-9D81-B056CE19D8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542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90">
            <a:extLst>
              <a:ext uri="{FF2B5EF4-FFF2-40B4-BE49-F238E27FC236}">
                <a16:creationId xmlns:a16="http://schemas.microsoft.com/office/drawing/2014/main" id="{003EBAA1-71C1-FC74-FEF8-F0826C7593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715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91">
            <a:extLst>
              <a:ext uri="{FF2B5EF4-FFF2-40B4-BE49-F238E27FC236}">
                <a16:creationId xmlns:a16="http://schemas.microsoft.com/office/drawing/2014/main" id="{B8790649-4642-2544-8659-FE217D62D2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0287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97">
            <a:extLst>
              <a:ext uri="{FF2B5EF4-FFF2-40B4-BE49-F238E27FC236}">
                <a16:creationId xmlns:a16="http://schemas.microsoft.com/office/drawing/2014/main" id="{B8699A6B-804B-50ED-66C1-A40C984680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061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414">
            <a:extLst>
              <a:ext uri="{FF2B5EF4-FFF2-40B4-BE49-F238E27FC236}">
                <a16:creationId xmlns:a16="http://schemas.microsoft.com/office/drawing/2014/main" id="{D633F2BB-7DDD-63DA-F35A-CE14E38134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833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420">
            <a:extLst>
              <a:ext uri="{FF2B5EF4-FFF2-40B4-BE49-F238E27FC236}">
                <a16:creationId xmlns:a16="http://schemas.microsoft.com/office/drawing/2014/main" id="{4A567687-9F04-2DCD-F65E-358DB96BF8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841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427">
            <a:extLst>
              <a:ext uri="{FF2B5EF4-FFF2-40B4-BE49-F238E27FC236}">
                <a16:creationId xmlns:a16="http://schemas.microsoft.com/office/drawing/2014/main" id="{E1295673-5AB7-20E1-E5AB-E2785719E1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41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60">
            <a:extLst>
              <a:ext uri="{FF2B5EF4-FFF2-40B4-BE49-F238E27FC236}">
                <a16:creationId xmlns:a16="http://schemas.microsoft.com/office/drawing/2014/main" id="{547B691E-840E-5D01-2554-03008519B9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431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439">
            <a:extLst>
              <a:ext uri="{FF2B5EF4-FFF2-40B4-BE49-F238E27FC236}">
                <a16:creationId xmlns:a16="http://schemas.microsoft.com/office/drawing/2014/main" id="{698D75E7-A0E9-23A4-7C73-935C9323D3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445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443">
            <a:extLst>
              <a:ext uri="{FF2B5EF4-FFF2-40B4-BE49-F238E27FC236}">
                <a16:creationId xmlns:a16="http://schemas.microsoft.com/office/drawing/2014/main" id="{A74419AB-383E-E0D7-D5E7-EA13164E26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71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447">
            <a:extLst>
              <a:ext uri="{FF2B5EF4-FFF2-40B4-BE49-F238E27FC236}">
                <a16:creationId xmlns:a16="http://schemas.microsoft.com/office/drawing/2014/main" id="{7836278C-36A3-B9ED-C07E-9B803D2A82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217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451">
            <a:extLst>
              <a:ext uri="{FF2B5EF4-FFF2-40B4-BE49-F238E27FC236}">
                <a16:creationId xmlns:a16="http://schemas.microsoft.com/office/drawing/2014/main" id="{E46BD8A0-99C0-F0DE-4860-2624D7892F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513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458">
            <a:extLst>
              <a:ext uri="{FF2B5EF4-FFF2-40B4-BE49-F238E27FC236}">
                <a16:creationId xmlns:a16="http://schemas.microsoft.com/office/drawing/2014/main" id="{EF9B9280-01C3-E599-4797-B9CA762B4A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924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459">
            <a:extLst>
              <a:ext uri="{FF2B5EF4-FFF2-40B4-BE49-F238E27FC236}">
                <a16:creationId xmlns:a16="http://schemas.microsoft.com/office/drawing/2014/main" id="{141C0E81-6FFA-9D4A-0F36-7F91B58901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693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460">
            <a:extLst>
              <a:ext uri="{FF2B5EF4-FFF2-40B4-BE49-F238E27FC236}">
                <a16:creationId xmlns:a16="http://schemas.microsoft.com/office/drawing/2014/main" id="{E4F291B4-9770-7A00-D8E5-04368C1A1A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5192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461">
            <a:extLst>
              <a:ext uri="{FF2B5EF4-FFF2-40B4-BE49-F238E27FC236}">
                <a16:creationId xmlns:a16="http://schemas.microsoft.com/office/drawing/2014/main" id="{45BD0BB9-A649-8FBA-F853-CFC54113DC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230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464">
            <a:extLst>
              <a:ext uri="{FF2B5EF4-FFF2-40B4-BE49-F238E27FC236}">
                <a16:creationId xmlns:a16="http://schemas.microsoft.com/office/drawing/2014/main" id="{9FBC42F2-E255-C2D3-7549-D40FB8E2CF3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931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468">
            <a:extLst>
              <a:ext uri="{FF2B5EF4-FFF2-40B4-BE49-F238E27FC236}">
                <a16:creationId xmlns:a16="http://schemas.microsoft.com/office/drawing/2014/main" id="{4D2B2229-5192-0D4B-4CB0-BCB5073CF6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325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63">
            <a:extLst>
              <a:ext uri="{FF2B5EF4-FFF2-40B4-BE49-F238E27FC236}">
                <a16:creationId xmlns:a16="http://schemas.microsoft.com/office/drawing/2014/main" id="{CA4A3A7E-38E3-8801-F16B-8C97E231B5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1212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474">
            <a:extLst>
              <a:ext uri="{FF2B5EF4-FFF2-40B4-BE49-F238E27FC236}">
                <a16:creationId xmlns:a16="http://schemas.microsoft.com/office/drawing/2014/main" id="{BD57E98D-9FF9-7C79-526C-3CF360CBC4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278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478">
            <a:extLst>
              <a:ext uri="{FF2B5EF4-FFF2-40B4-BE49-F238E27FC236}">
                <a16:creationId xmlns:a16="http://schemas.microsoft.com/office/drawing/2014/main" id="{18994EF5-E1D8-0782-952A-B716EE01FA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9223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488">
            <a:extLst>
              <a:ext uri="{FF2B5EF4-FFF2-40B4-BE49-F238E27FC236}">
                <a16:creationId xmlns:a16="http://schemas.microsoft.com/office/drawing/2014/main" id="{4DB94948-A8C3-09BC-9DE5-30A5ACE488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8252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494">
            <a:extLst>
              <a:ext uri="{FF2B5EF4-FFF2-40B4-BE49-F238E27FC236}">
                <a16:creationId xmlns:a16="http://schemas.microsoft.com/office/drawing/2014/main" id="{D59ACF30-476C-554C-8523-853DA4DFBA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24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495">
            <a:extLst>
              <a:ext uri="{FF2B5EF4-FFF2-40B4-BE49-F238E27FC236}">
                <a16:creationId xmlns:a16="http://schemas.microsoft.com/office/drawing/2014/main" id="{2893DCC0-783F-2138-F114-15371BA3F2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2215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496">
            <a:extLst>
              <a:ext uri="{FF2B5EF4-FFF2-40B4-BE49-F238E27FC236}">
                <a16:creationId xmlns:a16="http://schemas.microsoft.com/office/drawing/2014/main" id="{824C0BB5-9444-F737-C1B0-783BB1710C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94533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502">
            <a:extLst>
              <a:ext uri="{FF2B5EF4-FFF2-40B4-BE49-F238E27FC236}">
                <a16:creationId xmlns:a16="http://schemas.microsoft.com/office/drawing/2014/main" id="{05E1DF3F-490E-D15B-AA37-7E08BDECF3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6722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503">
            <a:extLst>
              <a:ext uri="{FF2B5EF4-FFF2-40B4-BE49-F238E27FC236}">
                <a16:creationId xmlns:a16="http://schemas.microsoft.com/office/drawing/2014/main" id="{2EF99ECF-4D48-CCB5-34F1-AA10EA9573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454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511">
            <a:extLst>
              <a:ext uri="{FF2B5EF4-FFF2-40B4-BE49-F238E27FC236}">
                <a16:creationId xmlns:a16="http://schemas.microsoft.com/office/drawing/2014/main" id="{22BEBFE7-D45F-D905-E0A0-6B70A6C0E1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851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515">
            <a:extLst>
              <a:ext uri="{FF2B5EF4-FFF2-40B4-BE49-F238E27FC236}">
                <a16:creationId xmlns:a16="http://schemas.microsoft.com/office/drawing/2014/main" id="{496A4259-62F3-DFBB-C111-9DA0F75CA6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295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301</Words>
  <Application>Microsoft Office PowerPoint</Application>
  <PresentationFormat>Widescreen</PresentationFormat>
  <Paragraphs>18</Paragraphs>
  <Slides>106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6" baseType="lpstr">
      <vt:lpstr>Arial</vt:lpstr>
      <vt:lpstr>Calibri</vt:lpstr>
      <vt:lpstr>Calibri Light</vt:lpstr>
      <vt:lpstr>Helvetica Neue</vt:lpstr>
      <vt:lpstr>inherit</vt:lpstr>
      <vt:lpstr>Lato</vt:lpstr>
      <vt:lpstr>Liberation Mono</vt:lpstr>
      <vt:lpstr>roboto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Mostafa Hamdan</dc:creator>
  <cp:lastModifiedBy>Mostafa Hamdan</cp:lastModifiedBy>
  <cp:revision>3</cp:revision>
  <dcterms:created xsi:type="dcterms:W3CDTF">2022-05-20T10:57:54Z</dcterms:created>
  <dcterms:modified xsi:type="dcterms:W3CDTF">2022-05-21T08:38:20Z</dcterms:modified>
</cp:coreProperties>
</file>